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240C6-F2EF-4124-8805-B1C96E3B498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2DCDF-040D-4235-983A-03242B1EC5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8267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2DCDF-040D-4235-983A-03242B1EC51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711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C1DFF-7A89-88E0-8CC0-70D198CFCB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3F52D7-1563-16EB-9138-1A85AB0645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5BB2D-EE75-C692-9751-51B662A05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A3229-526C-6F9B-D3F2-831A31DBB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C785E-B3D9-9F3B-DA4C-D85E1F4E9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4763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7A782-A29B-4A99-6F90-BC52607C6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48B68E-8DE6-4F30-B88E-8AE743A87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9B912D-807A-44B9-54C6-50535D8F6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1B9C8-04A4-B292-7BF7-174EB86EF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7B605-F395-CF0B-6AC1-E31817991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657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4795A6-9728-0644-A9EB-940A7794CA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1FC8A5-5715-88F2-609A-D346ECBD5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FB91A-2471-9488-5EBE-6F28C347B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3CBA8-39D6-3812-071E-4D694DA43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AB05C-9611-178B-8539-15ED5458C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5145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AD80-B7E3-14F8-E0CC-5C5DE05FE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5427E-7CB6-3CBE-AD73-F4D78112B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E73EEA-229C-724B-CDD3-AD55ABC91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97318-8D7B-6161-594F-38F9ECD6D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769F-82A5-886F-AEA9-81A7D7E67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74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1245C-6F87-7D2D-2814-373C8A4E3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D3427-4714-14B6-87FD-D9AA2C7DC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B0277-622E-5F32-AF3D-874CB9FA5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31F5B-EE51-0515-054C-8A04CB751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4B6DFD-8BDD-13C3-CFC4-B3FCB766A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8488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199B0-76BF-694C-F58B-68FE89680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E2DB5-B560-EC6B-272F-31C386121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3A0585-FE51-4055-29D0-7172D24BF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1390B-447C-A26A-CB96-1F00A5697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3958A1-5BC3-8763-BC61-1CB420132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5F084-3E50-0AF2-355B-470BE4C2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3332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DA445-343A-B8B6-F3D1-D0C33CA95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AA81DB-243F-9D6B-160D-86D2B12F1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F3E7DA-8017-1ED4-6A89-FC339F8AD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20B469-4082-4E9B-C482-671088BF5B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A6FD32-0DF3-FA23-6CFC-CE5DDED911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777ED5-F5FD-005C-930F-9FE7B9567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01EF38-F23C-26B4-27B0-41807317C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18CD21-EACE-9D23-06CD-F5C3F140C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4841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9D01-4BF6-49E5-A8DF-E54D832C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0FAAED-D3E0-5895-7D38-AD4976264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20DA3F-9D17-EF45-821D-CEC671BA8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4C8513-75AF-D7CE-DA4C-ACABB07EF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4202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A645BD-9B15-0B4F-7E6E-B7FA2DBE1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03F710-6E41-3B09-3EE8-5BD611E1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2C0210-088C-A29F-49C4-DC4B67A57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4156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59801-C52E-B665-7CA3-78938AABA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078A4-064A-201C-229F-EE5186590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C98B3-20FC-EC44-ADF9-DE1E7A47A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14BD79-B9EA-232D-4CF9-39C0FECD0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6A411-3A03-1E41-724B-840877D60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3BA18-0EDD-EBBB-838A-46AF1895E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2550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165E2-0D17-EBED-23E4-453FA9E73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E54DD4-6345-478F-297D-14AC729D52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9DA4D-F8E3-8188-A2A6-A7498A041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BF5EC3-09D8-E7E7-4A79-1CEDAB134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90F67-F064-80ED-9582-BF4B53124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BBFE6-7425-FDD5-3E2A-723215E7F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4376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C92210-42E4-9252-B650-5D338321F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4C6A9-4990-8204-6A67-B24A34E3E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C6C3C-8BD7-DC02-5734-72CAEC17A7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E6FD5F-4094-4649-95F1-6FA4D67A1464}" type="datetimeFigureOut">
              <a:rPr lang="en-GB" smtClean="0"/>
              <a:t>15/10/2024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4C8F5-0DEC-B6C5-5ABC-A78819AE9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814C0-A042-F0BC-94A1-20957B080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C65CBB-1C5F-4B1D-8899-19A1AF7760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397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p of the world&#10;&#10;Description automatically generated">
            <a:extLst>
              <a:ext uri="{FF2B5EF4-FFF2-40B4-BE49-F238E27FC236}">
                <a16:creationId xmlns:a16="http://schemas.microsoft.com/office/drawing/2014/main" id="{339EF145-05BF-4AD1-6502-D89BAA2E20D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22872" b="1531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A0563C-570E-5667-AAD4-B443F9B4E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2137"/>
            <a:ext cx="9144000" cy="1605605"/>
          </a:xfrm>
        </p:spPr>
        <p:txBody>
          <a:bodyPr>
            <a:normAutofit/>
          </a:bodyPr>
          <a:lstStyle/>
          <a:p>
            <a:r>
              <a:rPr lang="en-GB" dirty="0"/>
              <a:t>Fantasy Quest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6F82B4-587A-4953-CB3D-F2B5FB6B9C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67742"/>
            <a:ext cx="9144000" cy="1098395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A Pitch </a:t>
            </a:r>
            <a:r>
              <a:rPr lang="en-GB" dirty="0">
                <a:solidFill>
                  <a:srgbClr val="FFFFFF"/>
                </a:solidFill>
              </a:rPr>
              <a:t>Deck </a:t>
            </a:r>
            <a:r>
              <a:rPr lang="en-GB">
                <a:solidFill>
                  <a:srgbClr val="FFFFFF"/>
                </a:solidFill>
              </a:rPr>
              <a:t>By: </a:t>
            </a:r>
          </a:p>
          <a:p>
            <a:r>
              <a:rPr lang="en-GB" dirty="0">
                <a:solidFill>
                  <a:srgbClr val="FFFFFF"/>
                </a:solidFill>
              </a:rPr>
              <a:t>Joshua Evans 22153027</a:t>
            </a:r>
          </a:p>
        </p:txBody>
      </p:sp>
    </p:spTree>
    <p:extLst>
      <p:ext uri="{BB962C8B-B14F-4D97-AF65-F5344CB8AC3E}">
        <p14:creationId xmlns:p14="http://schemas.microsoft.com/office/powerpoint/2010/main" val="24213922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C67A-CE1D-0427-17D6-6AB653B00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UI Example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07FCD-A7CC-8C96-1310-39A7867DC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6802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606F1-4ED8-580D-F148-E830D5190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UI Implementation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184A6-17DD-7637-8858-7C777627F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1659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EC86F-992A-E4A6-BDD1-BA403AA40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Phone Exclusive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20781-CCEC-AF8B-2253-CBE1CFC3E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4316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CEFA0-A781-C19D-8435-5493ABC33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Premise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91FDA-EFA9-3E64-18C6-08106F4C0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8267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F139F-AD1E-3E9C-EC94-CE8B39537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Market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75B6E-536F-F42A-FAF7-63288328D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604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D92EE-FC68-0505-AD40-B169AA9DA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9D8AE-76A5-1E34-F3AF-C43EA006F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952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54824-95E3-4653-EB4B-AD4094270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1955F-3256-AF30-4558-F5AF171E1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2901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70602-8898-408D-867C-C91642469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4B1FA-B778-34DC-03A1-2B8F04503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3511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282AB-C190-0E95-591E-AFD5651D5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E4D28-396A-31CC-EC51-5A310CF40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4798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7F3C7-69E6-2519-0D3F-87B58050D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UI 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07C3D-D31F-CC12-CBBC-9B7F18608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6809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CEED5-E7F2-BDD1-C709-DFA71B8CE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UI 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64BE7-48A0-3463-5E64-F447226E7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2813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38</Words>
  <Application>Microsoft Office PowerPoint</Application>
  <PresentationFormat>Widescreen</PresentationFormat>
  <Paragraphs>15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Fantasy Quest</vt:lpstr>
      <vt:lpstr>Premise</vt:lpstr>
      <vt:lpstr>Market Research</vt:lpstr>
      <vt:lpstr>Example 1</vt:lpstr>
      <vt:lpstr>Example 2</vt:lpstr>
      <vt:lpstr>Example 3</vt:lpstr>
      <vt:lpstr>My Plan</vt:lpstr>
      <vt:lpstr>UI Example 1</vt:lpstr>
      <vt:lpstr>UI Example 2</vt:lpstr>
      <vt:lpstr>UI Example 3</vt:lpstr>
      <vt:lpstr>My UI Implementation Idea</vt:lpstr>
      <vt:lpstr>Phone Exclusive 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Josh Evans</dc:creator>
  <cp:lastModifiedBy>Josh Evans</cp:lastModifiedBy>
  <cp:revision>6</cp:revision>
  <dcterms:created xsi:type="dcterms:W3CDTF">2024-10-09T19:14:13Z</dcterms:created>
  <dcterms:modified xsi:type="dcterms:W3CDTF">2024-10-15T08:45:46Z</dcterms:modified>
</cp:coreProperties>
</file>

<file path=docProps/thumbnail.jpeg>
</file>